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77"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C4FD968-BCAB-4950-BBA9-533075C635EF}" type="datetimeFigureOut">
              <a:rPr kumimoji="1" lang="ja-JP" altLang="en-US" smtClean="0"/>
              <a:t>2021/12/7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B5EBB5-9608-4474-A700-A3E828204B6E}" type="slidenum">
              <a:rPr kumimoji="1" lang="ja-JP" altLang="en-US" smtClean="0"/>
              <a:t>‹#›</a:t>
            </a:fld>
            <a:endParaRPr kumimoji="1" lang="ja-JP" altLang="en-US"/>
          </a:p>
        </p:txBody>
      </p:sp>
    </p:spTree>
    <p:extLst>
      <p:ext uri="{BB962C8B-B14F-4D97-AF65-F5344CB8AC3E}">
        <p14:creationId xmlns:p14="http://schemas.microsoft.com/office/powerpoint/2010/main" val="2852368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C4FD968-BCAB-4950-BBA9-533075C635EF}" type="datetimeFigureOut">
              <a:rPr kumimoji="1" lang="ja-JP" altLang="en-US" smtClean="0"/>
              <a:t>2021/12/7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B5EBB5-9608-4474-A700-A3E828204B6E}" type="slidenum">
              <a:rPr kumimoji="1" lang="ja-JP" altLang="en-US" smtClean="0"/>
              <a:t>‹#›</a:t>
            </a:fld>
            <a:endParaRPr kumimoji="1" lang="ja-JP" altLang="en-US"/>
          </a:p>
        </p:txBody>
      </p:sp>
    </p:spTree>
    <p:extLst>
      <p:ext uri="{BB962C8B-B14F-4D97-AF65-F5344CB8AC3E}">
        <p14:creationId xmlns:p14="http://schemas.microsoft.com/office/powerpoint/2010/main" val="1267697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C4FD968-BCAB-4950-BBA9-533075C635EF}" type="datetimeFigureOut">
              <a:rPr kumimoji="1" lang="ja-JP" altLang="en-US" smtClean="0"/>
              <a:t>2021/12/7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B5EBB5-9608-4474-A700-A3E828204B6E}" type="slidenum">
              <a:rPr kumimoji="1" lang="ja-JP" altLang="en-US" smtClean="0"/>
              <a:t>‹#›</a:t>
            </a:fld>
            <a:endParaRPr kumimoji="1" lang="ja-JP" altLang="en-US"/>
          </a:p>
        </p:txBody>
      </p:sp>
    </p:spTree>
    <p:extLst>
      <p:ext uri="{BB962C8B-B14F-4D97-AF65-F5344CB8AC3E}">
        <p14:creationId xmlns:p14="http://schemas.microsoft.com/office/powerpoint/2010/main" val="3249499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C4FD968-BCAB-4950-BBA9-533075C635EF}" type="datetimeFigureOut">
              <a:rPr kumimoji="1" lang="ja-JP" altLang="en-US" smtClean="0"/>
              <a:t>2021/12/7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B5EBB5-9608-4474-A700-A3E828204B6E}" type="slidenum">
              <a:rPr kumimoji="1" lang="ja-JP" altLang="en-US" smtClean="0"/>
              <a:t>‹#›</a:t>
            </a:fld>
            <a:endParaRPr kumimoji="1" lang="ja-JP" altLang="en-US"/>
          </a:p>
        </p:txBody>
      </p:sp>
    </p:spTree>
    <p:extLst>
      <p:ext uri="{BB962C8B-B14F-4D97-AF65-F5344CB8AC3E}">
        <p14:creationId xmlns:p14="http://schemas.microsoft.com/office/powerpoint/2010/main" val="665339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C4FD968-BCAB-4950-BBA9-533075C635EF}" type="datetimeFigureOut">
              <a:rPr kumimoji="1" lang="ja-JP" altLang="en-US" smtClean="0"/>
              <a:t>2021/12/7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B5EBB5-9608-4474-A700-A3E828204B6E}" type="slidenum">
              <a:rPr kumimoji="1" lang="ja-JP" altLang="en-US" smtClean="0"/>
              <a:t>‹#›</a:t>
            </a:fld>
            <a:endParaRPr kumimoji="1" lang="ja-JP" altLang="en-US"/>
          </a:p>
        </p:txBody>
      </p:sp>
    </p:spTree>
    <p:extLst>
      <p:ext uri="{BB962C8B-B14F-4D97-AF65-F5344CB8AC3E}">
        <p14:creationId xmlns:p14="http://schemas.microsoft.com/office/powerpoint/2010/main" val="3355694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C4FD968-BCAB-4950-BBA9-533075C635EF}" type="datetimeFigureOut">
              <a:rPr kumimoji="1" lang="ja-JP" altLang="en-US" smtClean="0"/>
              <a:t>2021/12/7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B5EBB5-9608-4474-A700-A3E828204B6E}" type="slidenum">
              <a:rPr kumimoji="1" lang="ja-JP" altLang="en-US" smtClean="0"/>
              <a:t>‹#›</a:t>
            </a:fld>
            <a:endParaRPr kumimoji="1" lang="ja-JP" altLang="en-US"/>
          </a:p>
        </p:txBody>
      </p:sp>
    </p:spTree>
    <p:extLst>
      <p:ext uri="{BB962C8B-B14F-4D97-AF65-F5344CB8AC3E}">
        <p14:creationId xmlns:p14="http://schemas.microsoft.com/office/powerpoint/2010/main" val="120254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C4FD968-BCAB-4950-BBA9-533075C635EF}" type="datetimeFigureOut">
              <a:rPr kumimoji="1" lang="ja-JP" altLang="en-US" smtClean="0"/>
              <a:t>2021/12/7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8B5EBB5-9608-4474-A700-A3E828204B6E}" type="slidenum">
              <a:rPr kumimoji="1" lang="ja-JP" altLang="en-US" smtClean="0"/>
              <a:t>‹#›</a:t>
            </a:fld>
            <a:endParaRPr kumimoji="1" lang="ja-JP" altLang="en-US"/>
          </a:p>
        </p:txBody>
      </p:sp>
    </p:spTree>
    <p:extLst>
      <p:ext uri="{BB962C8B-B14F-4D97-AF65-F5344CB8AC3E}">
        <p14:creationId xmlns:p14="http://schemas.microsoft.com/office/powerpoint/2010/main" val="1945306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C4FD968-BCAB-4950-BBA9-533075C635EF}" type="datetimeFigureOut">
              <a:rPr kumimoji="1" lang="ja-JP" altLang="en-US" smtClean="0"/>
              <a:t>2021/12/7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8B5EBB5-9608-4474-A700-A3E828204B6E}" type="slidenum">
              <a:rPr kumimoji="1" lang="ja-JP" altLang="en-US" smtClean="0"/>
              <a:t>‹#›</a:t>
            </a:fld>
            <a:endParaRPr kumimoji="1" lang="ja-JP" altLang="en-US"/>
          </a:p>
        </p:txBody>
      </p:sp>
    </p:spTree>
    <p:extLst>
      <p:ext uri="{BB962C8B-B14F-4D97-AF65-F5344CB8AC3E}">
        <p14:creationId xmlns:p14="http://schemas.microsoft.com/office/powerpoint/2010/main" val="38416631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4FD968-BCAB-4950-BBA9-533075C635EF}" type="datetimeFigureOut">
              <a:rPr kumimoji="1" lang="ja-JP" altLang="en-US" smtClean="0"/>
              <a:t>2021/12/7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8B5EBB5-9608-4474-A700-A3E828204B6E}" type="slidenum">
              <a:rPr kumimoji="1" lang="ja-JP" altLang="en-US" smtClean="0"/>
              <a:t>‹#›</a:t>
            </a:fld>
            <a:endParaRPr kumimoji="1" lang="ja-JP" altLang="en-US"/>
          </a:p>
        </p:txBody>
      </p:sp>
    </p:spTree>
    <p:extLst>
      <p:ext uri="{BB962C8B-B14F-4D97-AF65-F5344CB8AC3E}">
        <p14:creationId xmlns:p14="http://schemas.microsoft.com/office/powerpoint/2010/main" val="1182131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C4FD968-BCAB-4950-BBA9-533075C635EF}" type="datetimeFigureOut">
              <a:rPr kumimoji="1" lang="ja-JP" altLang="en-US" smtClean="0"/>
              <a:t>2021/12/7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B5EBB5-9608-4474-A700-A3E828204B6E}" type="slidenum">
              <a:rPr kumimoji="1" lang="ja-JP" altLang="en-US" smtClean="0"/>
              <a:t>‹#›</a:t>
            </a:fld>
            <a:endParaRPr kumimoji="1" lang="ja-JP" altLang="en-US"/>
          </a:p>
        </p:txBody>
      </p:sp>
    </p:spTree>
    <p:extLst>
      <p:ext uri="{BB962C8B-B14F-4D97-AF65-F5344CB8AC3E}">
        <p14:creationId xmlns:p14="http://schemas.microsoft.com/office/powerpoint/2010/main" val="749489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C4FD968-BCAB-4950-BBA9-533075C635EF}" type="datetimeFigureOut">
              <a:rPr kumimoji="1" lang="ja-JP" altLang="en-US" smtClean="0"/>
              <a:t>2021/12/7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B5EBB5-9608-4474-A700-A3E828204B6E}" type="slidenum">
              <a:rPr kumimoji="1" lang="ja-JP" altLang="en-US" smtClean="0"/>
              <a:t>‹#›</a:t>
            </a:fld>
            <a:endParaRPr kumimoji="1" lang="ja-JP" altLang="en-US"/>
          </a:p>
        </p:txBody>
      </p:sp>
    </p:spTree>
    <p:extLst>
      <p:ext uri="{BB962C8B-B14F-4D97-AF65-F5344CB8AC3E}">
        <p14:creationId xmlns:p14="http://schemas.microsoft.com/office/powerpoint/2010/main" val="6728796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4FD968-BCAB-4950-BBA9-533075C635EF}" type="datetimeFigureOut">
              <a:rPr kumimoji="1" lang="ja-JP" altLang="en-US" smtClean="0"/>
              <a:t>2021/12/7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B5EBB5-9608-4474-A700-A3E828204B6E}" type="slidenum">
              <a:rPr kumimoji="1" lang="ja-JP" altLang="en-US" smtClean="0"/>
              <a:t>‹#›</a:t>
            </a:fld>
            <a:endParaRPr kumimoji="1" lang="ja-JP" altLang="en-US"/>
          </a:p>
        </p:txBody>
      </p:sp>
    </p:spTree>
    <p:extLst>
      <p:ext uri="{BB962C8B-B14F-4D97-AF65-F5344CB8AC3E}">
        <p14:creationId xmlns:p14="http://schemas.microsoft.com/office/powerpoint/2010/main" val="2631783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3.jpg"/><Relationship Id="rId5" Type="http://schemas.openxmlformats.org/officeDocument/2006/relationships/image" Target="../media/image2.png"/><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a:extLst>
              <a:ext uri="{FF2B5EF4-FFF2-40B4-BE49-F238E27FC236}">
                <a16:creationId xmlns:a16="http://schemas.microsoft.com/office/drawing/2014/main" id="{04569604-A575-43E2-B615-A84F48CD5CE8}"/>
              </a:ext>
            </a:extLst>
          </p:cNvPr>
          <p:cNvGraphicFramePr>
            <a:graphicFrameLocks noChangeAspect="1"/>
          </p:cNvGraphicFramePr>
          <p:nvPr>
            <p:extLst>
              <p:ext uri="{D42A27DB-BD31-4B8C-83A1-F6EECF244321}">
                <p14:modId xmlns:p14="http://schemas.microsoft.com/office/powerpoint/2010/main" val="3676302759"/>
              </p:ext>
            </p:extLst>
          </p:nvPr>
        </p:nvGraphicFramePr>
        <p:xfrm>
          <a:off x="366230" y="1806889"/>
          <a:ext cx="6833224" cy="3318730"/>
        </p:xfrm>
        <a:graphic>
          <a:graphicData uri="http://schemas.openxmlformats.org/presentationml/2006/ole">
            <mc:AlternateContent xmlns:mc="http://schemas.openxmlformats.org/markup-compatibility/2006">
              <mc:Choice xmlns:v="urn:schemas-microsoft-com:vml" Requires="v">
                <p:oleObj spid="_x0000_s1027" name="Worksheet" r:id="rId3" imgW="3779662" imgH="1836523" progId="Excel.Sheet.12">
                  <p:embed/>
                </p:oleObj>
              </mc:Choice>
              <mc:Fallback>
                <p:oleObj name="Worksheet" r:id="rId3" imgW="3779662" imgH="1836523" progId="Excel.Sheet.12">
                  <p:embed/>
                  <p:pic>
                    <p:nvPicPr>
                      <p:cNvPr id="0" name=""/>
                      <p:cNvPicPr/>
                      <p:nvPr/>
                    </p:nvPicPr>
                    <p:blipFill>
                      <a:blip r:embed="rId4"/>
                      <a:stretch>
                        <a:fillRect/>
                      </a:stretch>
                    </p:blipFill>
                    <p:spPr>
                      <a:xfrm>
                        <a:off x="366230" y="1806889"/>
                        <a:ext cx="6833224" cy="3318730"/>
                      </a:xfrm>
                      <a:prstGeom prst="rect">
                        <a:avLst/>
                      </a:prstGeom>
                    </p:spPr>
                  </p:pic>
                </p:oleObj>
              </mc:Fallback>
            </mc:AlternateContent>
          </a:graphicData>
        </a:graphic>
      </p:graphicFrame>
      <p:pic>
        <p:nvPicPr>
          <p:cNvPr id="5" name="図 4">
            <a:extLst>
              <a:ext uri="{FF2B5EF4-FFF2-40B4-BE49-F238E27FC236}">
                <a16:creationId xmlns:a16="http://schemas.microsoft.com/office/drawing/2014/main" id="{AFAC8C20-5A0B-4492-8C53-AF666C1D4B1A}"/>
              </a:ext>
            </a:extLst>
          </p:cNvPr>
          <p:cNvPicPr>
            <a:picLocks noChangeAspect="1"/>
          </p:cNvPicPr>
          <p:nvPr/>
        </p:nvPicPr>
        <p:blipFill rotWithShape="1">
          <a:blip r:embed="rId5"/>
          <a:srcRect/>
          <a:stretch/>
        </p:blipFill>
        <p:spPr>
          <a:xfrm>
            <a:off x="0" y="5191761"/>
            <a:ext cx="9144000" cy="1666238"/>
          </a:xfrm>
          <a:prstGeom prst="rect">
            <a:avLst/>
          </a:prstGeom>
        </p:spPr>
      </p:pic>
      <p:sp>
        <p:nvSpPr>
          <p:cNvPr id="8" name="正方形/長方形 7">
            <a:extLst>
              <a:ext uri="{FF2B5EF4-FFF2-40B4-BE49-F238E27FC236}">
                <a16:creationId xmlns:a16="http://schemas.microsoft.com/office/drawing/2014/main" id="{61012683-CF8F-470C-A5D0-16227441B2B3}"/>
              </a:ext>
            </a:extLst>
          </p:cNvPr>
          <p:cNvSpPr/>
          <p:nvPr/>
        </p:nvSpPr>
        <p:spPr>
          <a:xfrm>
            <a:off x="170795" y="96813"/>
            <a:ext cx="8802410" cy="738664"/>
          </a:xfrm>
          <a:prstGeom prst="rect">
            <a:avLst/>
          </a:prstGeom>
          <a:noFill/>
        </p:spPr>
        <p:txBody>
          <a:bodyPr wrap="none" lIns="91440" tIns="45720" rIns="91440" bIns="45720">
            <a:spAutoFit/>
          </a:bodyPr>
          <a:lstStyle/>
          <a:p>
            <a:pPr algn="ctr"/>
            <a:r>
              <a:rPr lang="ja-JP" altLang="en-US" sz="4200" b="1" cap="none" spc="0" dirty="0">
                <a:ln w="9525">
                  <a:solidFill>
                    <a:schemeClr val="bg1"/>
                  </a:solidFill>
                  <a:prstDash val="solid"/>
                </a:ln>
                <a:solidFill>
                  <a:srgbClr val="FF0000"/>
                </a:solidFill>
                <a:effectLst>
                  <a:outerShdw blurRad="12700" dist="38100" dir="2700000" algn="tl" rotWithShape="0">
                    <a:srgbClr val="FF0000"/>
                  </a:outerShdw>
                </a:effectLst>
              </a:rPr>
              <a:t>年末年始の運行ダイヤにつきまして</a:t>
            </a:r>
          </a:p>
        </p:txBody>
      </p:sp>
      <p:sp>
        <p:nvSpPr>
          <p:cNvPr id="9" name="テキスト ボックス 8">
            <a:extLst>
              <a:ext uri="{FF2B5EF4-FFF2-40B4-BE49-F238E27FC236}">
                <a16:creationId xmlns:a16="http://schemas.microsoft.com/office/drawing/2014/main" id="{80CA5740-010A-48CA-8EE1-9ACB8FD6FBD8}"/>
              </a:ext>
            </a:extLst>
          </p:cNvPr>
          <p:cNvSpPr txBox="1"/>
          <p:nvPr/>
        </p:nvSpPr>
        <p:spPr>
          <a:xfrm>
            <a:off x="11571" y="902823"/>
            <a:ext cx="9143999" cy="923330"/>
          </a:xfrm>
          <a:prstGeom prst="rect">
            <a:avLst/>
          </a:prstGeom>
          <a:noFill/>
        </p:spPr>
        <p:txBody>
          <a:bodyPr wrap="square" rtlCol="0">
            <a:spAutoFit/>
          </a:bodyPr>
          <a:lstStyle/>
          <a:p>
            <a:r>
              <a:rPr kumimoji="1" lang="ja-JP" altLang="en-US" dirty="0"/>
              <a:t>いつもご利用いただきましてありがとうございます。</a:t>
            </a:r>
            <a:endParaRPr kumimoji="1" lang="en-US" altLang="ja-JP" dirty="0"/>
          </a:p>
          <a:p>
            <a:r>
              <a:rPr kumimoji="1" lang="ja-JP" altLang="en-US" dirty="0"/>
              <a:t>東京バス㈱沖縄営業所</a:t>
            </a:r>
            <a:r>
              <a:rPr kumimoji="1" lang="en-US" altLang="ja-JP" dirty="0"/>
              <a:t>TK01</a:t>
            </a:r>
            <a:r>
              <a:rPr kumimoji="1" lang="ja-JP" altLang="en-US" dirty="0"/>
              <a:t>ハーレーエクスプレス、</a:t>
            </a:r>
            <a:r>
              <a:rPr kumimoji="1" lang="en-US" altLang="ja-JP" dirty="0"/>
              <a:t>TK02</a:t>
            </a:r>
            <a:r>
              <a:rPr kumimoji="1" lang="ja-JP" altLang="en-US" dirty="0"/>
              <a:t>ウミカジライナーにつきまして年末年始期間中は下記のダイヤにて運行いたしますので、予めご了承ください。</a:t>
            </a:r>
          </a:p>
        </p:txBody>
      </p:sp>
      <p:pic>
        <p:nvPicPr>
          <p:cNvPr id="11" name="図 10">
            <a:extLst>
              <a:ext uri="{FF2B5EF4-FFF2-40B4-BE49-F238E27FC236}">
                <a16:creationId xmlns:a16="http://schemas.microsoft.com/office/drawing/2014/main" id="{BECE8502-FB17-4280-9F67-4DBE381979E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422605" y="3009419"/>
            <a:ext cx="1636948" cy="2182342"/>
          </a:xfrm>
          <a:prstGeom prst="rect">
            <a:avLst/>
          </a:prstGeom>
        </p:spPr>
      </p:pic>
    </p:spTree>
    <p:extLst>
      <p:ext uri="{BB962C8B-B14F-4D97-AF65-F5344CB8AC3E}">
        <p14:creationId xmlns:p14="http://schemas.microsoft.com/office/powerpoint/2010/main" val="146840976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TotalTime>
  <Words>41</Words>
  <Application>Microsoft Office PowerPoint</Application>
  <PresentationFormat>画面に合わせる (4:3)</PresentationFormat>
  <Paragraphs>3</Paragraphs>
  <Slides>1</Slides>
  <Notes>0</Notes>
  <HiddenSlides>0</HiddenSlides>
  <MMClips>0</MMClips>
  <ScaleCrop>false</ScaleCrop>
  <HeadingPairs>
    <vt:vector size="8" baseType="variant">
      <vt:variant>
        <vt:lpstr>使用されているフォント</vt:lpstr>
      </vt:variant>
      <vt:variant>
        <vt:i4>3</vt:i4>
      </vt:variant>
      <vt:variant>
        <vt:lpstr>テーマ</vt:lpstr>
      </vt:variant>
      <vt:variant>
        <vt:i4>1</vt:i4>
      </vt:variant>
      <vt:variant>
        <vt:lpstr>埋め込まれた OLE サーバー</vt:lpstr>
      </vt:variant>
      <vt:variant>
        <vt:i4>1</vt:i4>
      </vt:variant>
      <vt:variant>
        <vt:lpstr>スライド タイトル</vt:lpstr>
      </vt:variant>
      <vt:variant>
        <vt:i4>1</vt:i4>
      </vt:variant>
    </vt:vector>
  </HeadingPairs>
  <TitlesOfParts>
    <vt:vector size="6" baseType="lpstr">
      <vt:lpstr>Arial</vt:lpstr>
      <vt:lpstr>Calibri</vt:lpstr>
      <vt:lpstr>Calibri Light</vt:lpstr>
      <vt:lpstr>Office テーマ</vt:lpstr>
      <vt:lpstr>Microsoft Excel ワークシート</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智彦</dc:creator>
  <cp:lastModifiedBy>智彦</cp:lastModifiedBy>
  <cp:revision>2</cp:revision>
  <dcterms:created xsi:type="dcterms:W3CDTF">2021-12-07T02:56:33Z</dcterms:created>
  <dcterms:modified xsi:type="dcterms:W3CDTF">2021-12-07T03:10:11Z</dcterms:modified>
</cp:coreProperties>
</file>